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8" r:id="rId2"/>
    <p:sldId id="260" r:id="rId3"/>
    <p:sldId id="269" r:id="rId4"/>
    <p:sldId id="268" r:id="rId5"/>
    <p:sldId id="277" r:id="rId6"/>
    <p:sldId id="278" r:id="rId7"/>
    <p:sldId id="279" r:id="rId8"/>
    <p:sldId id="280" r:id="rId9"/>
    <p:sldId id="281" r:id="rId10"/>
    <p:sldId id="271" r:id="rId11"/>
    <p:sldId id="275" r:id="rId12"/>
    <p:sldId id="272" r:id="rId13"/>
    <p:sldId id="273" r:id="rId14"/>
    <p:sldId id="274" r:id="rId15"/>
    <p:sldId id="270" r:id="rId16"/>
    <p:sldId id="28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埼玉県教育委員会" initials="埼玉県教育委員会" lastIdx="0" clrIdx="0">
    <p:extLst>
      <p:ext uri="{19B8F6BF-5375-455C-9EA6-DF929625EA0E}">
        <p15:presenceInfo xmlns:p15="http://schemas.microsoft.com/office/powerpoint/2012/main" userId="埼玉県教育委員会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4660"/>
  </p:normalViewPr>
  <p:slideViewPr>
    <p:cSldViewPr snapToGrid="0">
      <p:cViewPr varScale="1">
        <p:scale>
          <a:sx n="77" d="100"/>
          <a:sy n="77" d="100"/>
        </p:scale>
        <p:origin x="59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B00B3E-FB74-43A4-B42C-EABCC73AE5BF}" type="datetimeFigureOut">
              <a:rPr kumimoji="1" lang="ja-JP" altLang="en-US" smtClean="0"/>
              <a:t>2019/1/24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6BF860-237A-4A91-B8FD-2873913111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8385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69CB8-F204-4D06-B913-C5A26A89888A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E300-0A13-4A81-945A-7333C271A069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71962-1EA4-46E7-BCB0-F36CE46D1A59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BB376-B19C-488D-ABEB-03C7E6E9E3E0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F077B-A50F-4D64-8574-E2D6A98A5553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2A62-1983-43A1-A163-D8AA46534C80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F3E3B-34E3-4345-B2A1-994B83598A9C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16C96-82A1-4D77-8ADA-627AC6FE3D65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02C1E-28F2-47E9-802D-339E64E2F920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4271A48-F18A-45B3-BC05-1E27DA3F88AF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47F8-9654-4282-85D2-65F41AAE7A75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DC5B261-8843-42D1-AAFC-05E20E2D9B97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ja-JP" altLang="en-US" sz="6600" dirty="0" smtClean="0"/>
              <a:t>課題研究最終発表</a:t>
            </a:r>
            <a:endParaRPr kumimoji="1" lang="ja-JP" altLang="en-US" sz="66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099069" y="3657599"/>
            <a:ext cx="441405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　 　３４番</a:t>
            </a:r>
            <a:r>
              <a:rPr kumimoji="1" lang="ja-JP" altLang="en-US" sz="2800" dirty="0"/>
              <a:t>　</a:t>
            </a:r>
            <a:r>
              <a:rPr kumimoji="1" lang="ja-JP" altLang="en-US" sz="2800" dirty="0" smtClean="0"/>
              <a:t>元永</a:t>
            </a:r>
            <a:r>
              <a:rPr kumimoji="1" lang="en-US" altLang="ja-JP" sz="2800" dirty="0" smtClean="0"/>
              <a:t> </a:t>
            </a:r>
            <a:r>
              <a:rPr kumimoji="1" lang="ja-JP" altLang="en-US" sz="2800" dirty="0" smtClean="0"/>
              <a:t>彬弘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　　 ３５番　モハマド ナイム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　　 ３６番</a:t>
            </a:r>
            <a:r>
              <a:rPr kumimoji="1" lang="ja-JP" altLang="en-US" sz="2800" dirty="0"/>
              <a:t>　</a:t>
            </a:r>
            <a:r>
              <a:rPr kumimoji="1" lang="ja-JP" altLang="en-US" sz="2800" dirty="0" smtClean="0"/>
              <a:t>八巻 勇介</a:t>
            </a:r>
            <a:endParaRPr kumimoji="1" lang="en-US" altLang="ja-JP" sz="2800" dirty="0" smtClean="0"/>
          </a:p>
          <a:p>
            <a:endParaRPr kumimoji="1" lang="en-US" altLang="ja-JP" sz="2800" dirty="0" smtClean="0"/>
          </a:p>
          <a:p>
            <a:r>
              <a:rPr kumimoji="1" lang="ja-JP" altLang="en-US" sz="2800" dirty="0" smtClean="0"/>
              <a:t>指導教員</a:t>
            </a:r>
            <a:r>
              <a:rPr kumimoji="1" lang="ja-JP" altLang="en-US" sz="2800" dirty="0"/>
              <a:t>　</a:t>
            </a:r>
            <a:r>
              <a:rPr kumimoji="1" lang="ja-JP" altLang="en-US" sz="2800" dirty="0" smtClean="0"/>
              <a:t>酒井先生</a:t>
            </a:r>
            <a:endParaRPr kumimoji="1" lang="en-US" altLang="ja-JP" sz="2800" dirty="0" smtClean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438" y="1867930"/>
            <a:ext cx="5700584" cy="427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859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280086" y="843966"/>
            <a:ext cx="119119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 smtClean="0"/>
              <a:t>ブラウザまたは</a:t>
            </a:r>
            <a:r>
              <a:rPr kumimoji="1" lang="en-US" altLang="ja-JP" sz="5400" dirty="0" smtClean="0"/>
              <a:t>USB</a:t>
            </a:r>
            <a:r>
              <a:rPr kumimoji="1" lang="ja-JP" altLang="en-US" sz="5400" dirty="0" smtClean="0"/>
              <a:t>メモリで行える操作</a:t>
            </a:r>
            <a:endParaRPr kumimoji="1" lang="ja-JP" altLang="en-US" sz="54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146035" y="1994287"/>
            <a:ext cx="691731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/>
              <a:t>・文字列の</a:t>
            </a:r>
            <a:r>
              <a:rPr kumimoji="1" lang="ja-JP" altLang="en-US" sz="4400" dirty="0"/>
              <a:t>変更</a:t>
            </a:r>
            <a:endParaRPr kumimoji="1" lang="en-US" altLang="ja-JP" sz="4400" dirty="0" smtClean="0"/>
          </a:p>
          <a:p>
            <a:r>
              <a:rPr kumimoji="1" lang="ja-JP" altLang="en-US" sz="4400" dirty="0" smtClean="0"/>
              <a:t>・表示文字列数の</a:t>
            </a:r>
            <a:r>
              <a:rPr kumimoji="1" lang="ja-JP" altLang="en-US" sz="4400" dirty="0"/>
              <a:t>変更</a:t>
            </a:r>
            <a:endParaRPr kumimoji="1" lang="en-US" altLang="ja-JP" sz="4400" dirty="0" smtClean="0"/>
          </a:p>
          <a:p>
            <a:r>
              <a:rPr kumimoji="1" lang="ja-JP" altLang="en-US" sz="4400" dirty="0" smtClean="0"/>
              <a:t>・スクロール速度の変更</a:t>
            </a:r>
            <a:endParaRPr kumimoji="1" lang="en-US" altLang="ja-JP" sz="4400" dirty="0" smtClean="0"/>
          </a:p>
          <a:p>
            <a:r>
              <a:rPr kumimoji="1" lang="ja-JP" altLang="en-US" sz="4400" dirty="0" smtClean="0"/>
              <a:t>・色の</a:t>
            </a:r>
            <a:r>
              <a:rPr kumimoji="1" lang="ja-JP" altLang="en-US" sz="4400" dirty="0"/>
              <a:t>変更</a:t>
            </a:r>
            <a:endParaRPr kumimoji="1" lang="en-US" altLang="ja-JP" sz="4400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296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/>
          <p:nvPr/>
        </p:nvPicPr>
        <p:blipFill rotWithShape="1">
          <a:blip r:embed="rId2"/>
          <a:srcRect t="17433" r="-132"/>
          <a:stretch/>
        </p:blipFill>
        <p:spPr>
          <a:xfrm>
            <a:off x="303644" y="3832166"/>
            <a:ext cx="5639957" cy="2502131"/>
          </a:xfrm>
          <a:prstGeom prst="rect">
            <a:avLst/>
          </a:prstGeom>
        </p:spPr>
      </p:pic>
      <p:pic>
        <p:nvPicPr>
          <p:cNvPr id="2" name="図 1"/>
          <p:cNvPicPr/>
          <p:nvPr/>
        </p:nvPicPr>
        <p:blipFill>
          <a:blip r:embed="rId3"/>
          <a:stretch>
            <a:fillRect/>
          </a:stretch>
        </p:blipFill>
        <p:spPr>
          <a:xfrm>
            <a:off x="303645" y="872836"/>
            <a:ext cx="5639956" cy="2959330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 rotWithShape="1">
          <a:blip r:embed="rId4"/>
          <a:srcRect l="632" t="14241" r="71927" b="63184"/>
          <a:stretch/>
        </p:blipFill>
        <p:spPr>
          <a:xfrm>
            <a:off x="6583377" y="872836"/>
            <a:ext cx="5146602" cy="3929496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500421" y="164949"/>
            <a:ext cx="3246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dirty="0"/>
              <a:t>ブラウザ</a:t>
            </a:r>
            <a:r>
              <a:rPr kumimoji="1" lang="ja-JP" altLang="en-US" sz="3600" dirty="0" smtClean="0"/>
              <a:t>の画面</a:t>
            </a:r>
            <a:endParaRPr kumimoji="1" lang="ja-JP" altLang="en-US" sz="36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492449" y="288061"/>
            <a:ext cx="53284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 smtClean="0"/>
              <a:t>USB</a:t>
            </a:r>
            <a:r>
              <a:rPr kumimoji="1" lang="ja-JP" altLang="en-US" sz="3200" dirty="0" smtClean="0"/>
              <a:t>メモリに入れる</a:t>
            </a:r>
            <a:r>
              <a:rPr kumimoji="1" lang="en-US" altLang="ja-JP" sz="3200" dirty="0" smtClean="0"/>
              <a:t>.t</a:t>
            </a:r>
            <a:r>
              <a:rPr kumimoji="1" lang="ja-JP" altLang="en-US" sz="3200" dirty="0" err="1" smtClean="0"/>
              <a:t>ｘ</a:t>
            </a:r>
            <a:r>
              <a:rPr kumimoji="1" lang="en-US" altLang="ja-JP" sz="3200" dirty="0" smtClean="0"/>
              <a:t>t</a:t>
            </a:r>
            <a:r>
              <a:rPr kumimoji="1" lang="ja-JP" altLang="en-US" sz="3200" dirty="0" smtClean="0"/>
              <a:t>ファイル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11670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34569" y="341759"/>
            <a:ext cx="102890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/>
              <a:t>文字列、表示列数</a:t>
            </a:r>
            <a:r>
              <a:rPr kumimoji="1" lang="ja-JP" altLang="en-US" sz="4400" dirty="0"/>
              <a:t>の変換</a:t>
            </a:r>
            <a:endParaRPr kumimoji="1" lang="en-US" altLang="ja-JP" sz="4400" dirty="0"/>
          </a:p>
        </p:txBody>
      </p:sp>
      <p:pic>
        <p:nvPicPr>
          <p:cNvPr id="5" name="図 4"/>
          <p:cNvPicPr/>
          <p:nvPr/>
        </p:nvPicPr>
        <p:blipFill>
          <a:blip r:embed="rId2"/>
          <a:stretch>
            <a:fillRect/>
          </a:stretch>
        </p:blipFill>
        <p:spPr>
          <a:xfrm>
            <a:off x="7406638" y="1710058"/>
            <a:ext cx="3724103" cy="1940371"/>
          </a:xfrm>
          <a:prstGeom prst="rect">
            <a:avLst/>
          </a:prstGeom>
        </p:spPr>
      </p:pic>
      <p:pic>
        <p:nvPicPr>
          <p:cNvPr id="6" name="図 5"/>
          <p:cNvPicPr/>
          <p:nvPr/>
        </p:nvPicPr>
        <p:blipFill rotWithShape="1">
          <a:blip r:embed="rId3"/>
          <a:srcRect l="-1" r="21017"/>
          <a:stretch/>
        </p:blipFill>
        <p:spPr bwMode="auto">
          <a:xfrm>
            <a:off x="7539639" y="4272159"/>
            <a:ext cx="3458097" cy="11720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テキスト ボックス 6"/>
          <p:cNvSpPr txBox="1"/>
          <p:nvPr/>
        </p:nvSpPr>
        <p:spPr>
          <a:xfrm>
            <a:off x="2724391" y="1422506"/>
            <a:ext cx="1862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ブラウザ</a:t>
            </a:r>
            <a:endParaRPr kumimoji="1" lang="ja-JP" altLang="en-US" sz="36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229599" y="1002172"/>
            <a:ext cx="22413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dirty="0" smtClean="0"/>
              <a:t>USB</a:t>
            </a:r>
            <a:r>
              <a:rPr kumimoji="1" lang="ja-JP" altLang="en-US" sz="4000" dirty="0" smtClean="0"/>
              <a:t>メモリ</a:t>
            </a:r>
            <a:endParaRPr kumimoji="1" lang="ja-JP" altLang="en-US" sz="40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8164394" y="3577156"/>
            <a:ext cx="22085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 smtClean="0"/>
              <a:t>message.txt</a:t>
            </a:r>
            <a:endParaRPr kumimoji="1" lang="ja-JP" altLang="en-US" sz="32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8719146" y="5568146"/>
            <a:ext cx="12622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 smtClean="0"/>
              <a:t>big.txt</a:t>
            </a:r>
            <a:endParaRPr kumimoji="1" lang="ja-JP" altLang="en-US" sz="3200" dirty="0"/>
          </a:p>
        </p:txBody>
      </p:sp>
      <p:pic>
        <p:nvPicPr>
          <p:cNvPr id="13" name="図 12"/>
          <p:cNvPicPr/>
          <p:nvPr/>
        </p:nvPicPr>
        <p:blipFill rotWithShape="1">
          <a:blip r:embed="rId4"/>
          <a:srcRect l="25011" t="21388" r="26579" b="27674"/>
          <a:stretch/>
        </p:blipFill>
        <p:spPr>
          <a:xfrm>
            <a:off x="617014" y="2160015"/>
            <a:ext cx="6076806" cy="356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397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511048" y="396590"/>
            <a:ext cx="800118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ja-JP" altLang="en-US" sz="4400" dirty="0"/>
              <a:t>スクロール速度の変更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1810503" y="1477227"/>
            <a:ext cx="204895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ja-JP" altLang="en-US" sz="4000" dirty="0"/>
              <a:t>ブラウザ</a:t>
            </a:r>
          </a:p>
        </p:txBody>
      </p:sp>
      <p:sp>
        <p:nvSpPr>
          <p:cNvPr id="5" name="正方形/長方形 4"/>
          <p:cNvSpPr/>
          <p:nvPr/>
        </p:nvSpPr>
        <p:spPr>
          <a:xfrm>
            <a:off x="8351704" y="1385787"/>
            <a:ext cx="224131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4000" dirty="0"/>
              <a:t>USB</a:t>
            </a:r>
            <a:r>
              <a:rPr kumimoji="1" lang="ja-JP" altLang="en-US" sz="4000" dirty="0"/>
              <a:t>メモリ</a:t>
            </a:r>
          </a:p>
        </p:txBody>
      </p:sp>
      <p:pic>
        <p:nvPicPr>
          <p:cNvPr id="6" name="図 5"/>
          <p:cNvPicPr/>
          <p:nvPr/>
        </p:nvPicPr>
        <p:blipFill rotWithShape="1">
          <a:blip r:embed="rId2"/>
          <a:srcRect l="24982" t="35247" r="26272" b="34800"/>
          <a:stretch/>
        </p:blipFill>
        <p:spPr>
          <a:xfrm>
            <a:off x="476181" y="2313430"/>
            <a:ext cx="5145685" cy="2190838"/>
          </a:xfrm>
          <a:prstGeom prst="rect">
            <a:avLst/>
          </a:prstGeom>
        </p:spPr>
      </p:pic>
      <p:pic>
        <p:nvPicPr>
          <p:cNvPr id="7" name="図 6"/>
          <p:cNvPicPr/>
          <p:nvPr/>
        </p:nvPicPr>
        <p:blipFill>
          <a:blip r:embed="rId3"/>
          <a:stretch>
            <a:fillRect/>
          </a:stretch>
        </p:blipFill>
        <p:spPr>
          <a:xfrm>
            <a:off x="7488265" y="2313430"/>
            <a:ext cx="3767168" cy="1884497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8495359" y="4125296"/>
            <a:ext cx="17351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speed.txt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789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911811" y="517760"/>
            <a:ext cx="244169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ja-JP" altLang="en-US" sz="4400" dirty="0"/>
              <a:t>色</a:t>
            </a:r>
            <a:r>
              <a:rPr kumimoji="1" lang="ja-JP" altLang="en-US" sz="4400" dirty="0" smtClean="0"/>
              <a:t>の変更</a:t>
            </a:r>
            <a:endParaRPr kumimoji="1" lang="en-US" altLang="ja-JP" sz="4400" dirty="0"/>
          </a:p>
        </p:txBody>
      </p:sp>
      <p:pic>
        <p:nvPicPr>
          <p:cNvPr id="3" name="図 2"/>
          <p:cNvPicPr/>
          <p:nvPr/>
        </p:nvPicPr>
        <p:blipFill>
          <a:blip r:embed="rId2"/>
          <a:stretch>
            <a:fillRect/>
          </a:stretch>
        </p:blipFill>
        <p:spPr>
          <a:xfrm>
            <a:off x="6857523" y="1291075"/>
            <a:ext cx="3838566" cy="1246909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>
          <a:xfrm>
            <a:off x="1996073" y="1560587"/>
            <a:ext cx="204895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ja-JP" altLang="en-US" sz="4000" dirty="0"/>
              <a:t>ブラウザ</a:t>
            </a:r>
          </a:p>
        </p:txBody>
      </p:sp>
      <p:sp>
        <p:nvSpPr>
          <p:cNvPr id="6" name="正方形/長方形 5"/>
          <p:cNvSpPr/>
          <p:nvPr/>
        </p:nvSpPr>
        <p:spPr>
          <a:xfrm>
            <a:off x="7560340" y="505840"/>
            <a:ext cx="224131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4000" dirty="0"/>
              <a:t>USB</a:t>
            </a:r>
            <a:r>
              <a:rPr kumimoji="1" lang="ja-JP" altLang="en-US" sz="4000" dirty="0"/>
              <a:t>メモリ</a:t>
            </a:r>
          </a:p>
        </p:txBody>
      </p:sp>
      <p:pic>
        <p:nvPicPr>
          <p:cNvPr id="7" name="図 6"/>
          <p:cNvPicPr/>
          <p:nvPr/>
        </p:nvPicPr>
        <p:blipFill rotWithShape="1">
          <a:blip r:embed="rId3"/>
          <a:srcRect l="25318" t="21089" r="26500" b="10714"/>
          <a:stretch/>
        </p:blipFill>
        <p:spPr>
          <a:xfrm>
            <a:off x="482139" y="2369127"/>
            <a:ext cx="5503025" cy="3416531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8010122" y="2615333"/>
            <a:ext cx="15333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color.txt</a:t>
            </a:r>
            <a:endParaRPr kumimoji="1" lang="ja-JP" altLang="en-US" sz="3200" dirty="0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 rotWithShape="1">
          <a:blip r:embed="rId4"/>
          <a:srcRect l="9110" t="24480" r="52786" b="35211"/>
          <a:stretch/>
        </p:blipFill>
        <p:spPr>
          <a:xfrm>
            <a:off x="7560340" y="3411983"/>
            <a:ext cx="2744316" cy="254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29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445620" y="301929"/>
            <a:ext cx="35922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600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50" charset="-128"/>
              </a:rPr>
              <a:t>終</a:t>
            </a:r>
            <a:r>
              <a:rPr kumimoji="1" lang="ja-JP" altLang="en-US" sz="6600" dirty="0" smtClean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50" charset="-128"/>
              </a:rPr>
              <a:t>わり</a:t>
            </a:r>
            <a:r>
              <a:rPr kumimoji="1" lang="ja-JP" altLang="en-US" sz="6600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50" charset="-128"/>
              </a:rPr>
              <a:t>に</a:t>
            </a:r>
            <a:endParaRPr kumimoji="1" lang="ja-JP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112108" y="1729946"/>
            <a:ext cx="1028082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/>
              <a:t>・チームとしての役割分担の難しさ</a:t>
            </a:r>
            <a:endParaRPr kumimoji="1" lang="en-US" altLang="ja-JP" sz="4400" dirty="0" smtClean="0"/>
          </a:p>
          <a:p>
            <a:r>
              <a:rPr kumimoji="1" lang="ja-JP" altLang="en-US" sz="4400" dirty="0" smtClean="0"/>
              <a:t>・マニュアルの作成を通して相手にわかりやすく説明する難しさ</a:t>
            </a:r>
            <a:endParaRPr kumimoji="1" lang="en-US" altLang="ja-JP" sz="4400" dirty="0" smtClean="0"/>
          </a:p>
          <a:p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88788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100095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/>
          </a:blip>
          <a:stretch>
            <a:fillRect/>
          </a:stretch>
        </p:blipFill>
        <p:spPr>
          <a:xfrm>
            <a:off x="2535109" y="576221"/>
            <a:ext cx="6968120" cy="522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07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636813" y="767442"/>
            <a:ext cx="3592286" cy="1143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 smtClean="0"/>
              <a:t>はじめに</a:t>
            </a:r>
            <a:endParaRPr kumimoji="1" lang="ja-JP" altLang="en-US" sz="6600" dirty="0"/>
          </a:p>
        </p:txBody>
      </p:sp>
      <p:sp>
        <p:nvSpPr>
          <p:cNvPr id="3" name="正方形/長方形 2"/>
          <p:cNvSpPr/>
          <p:nvPr/>
        </p:nvSpPr>
        <p:spPr>
          <a:xfrm>
            <a:off x="1381665" y="1910443"/>
            <a:ext cx="999392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4400" dirty="0"/>
              <a:t>CHaserOnline</a:t>
            </a:r>
            <a:r>
              <a:rPr lang="ja-JP" altLang="en-US" sz="4400" dirty="0"/>
              <a:t>を</a:t>
            </a:r>
            <a:r>
              <a:rPr lang="ja-JP" altLang="en-US" sz="4400" dirty="0" smtClean="0"/>
              <a:t>終え、今後</a:t>
            </a:r>
            <a:r>
              <a:rPr lang="ja-JP" altLang="en-US" sz="4400" dirty="0"/>
              <a:t>の研究</a:t>
            </a:r>
            <a:r>
              <a:rPr lang="ja-JP" altLang="en-US" sz="4400" dirty="0" smtClean="0"/>
              <a:t>課題として電光</a:t>
            </a:r>
            <a:r>
              <a:rPr lang="ja-JP" altLang="en-US" sz="4400" dirty="0"/>
              <a:t>掲示板を</a:t>
            </a:r>
            <a:r>
              <a:rPr lang="ja-JP" altLang="en-US" sz="4400" dirty="0" smtClean="0"/>
              <a:t>作り情報技術科で活用できればいい</a:t>
            </a:r>
            <a:r>
              <a:rPr lang="ja-JP" altLang="en-US" sz="4400" dirty="0"/>
              <a:t>と思い製作</a:t>
            </a:r>
            <a:r>
              <a:rPr lang="ja-JP" altLang="en-US" sz="4400" dirty="0" smtClean="0"/>
              <a:t>する</a:t>
            </a:r>
            <a:endParaRPr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23497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636813" y="767442"/>
            <a:ext cx="35922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600" dirty="0" smtClean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50" charset="-128"/>
              </a:rPr>
              <a:t>研究概要</a:t>
            </a:r>
            <a:endParaRPr kumimoji="1" lang="ja-JP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160202" y="1875438"/>
            <a:ext cx="99089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・文字列の表示</a:t>
            </a:r>
            <a:endParaRPr kumimoji="1" lang="en-US" altLang="ja-JP" sz="3600" dirty="0" smtClean="0"/>
          </a:p>
          <a:p>
            <a:r>
              <a:rPr kumimoji="1" lang="ja-JP" altLang="en-US" sz="3600" dirty="0" smtClean="0"/>
              <a:t>・</a:t>
            </a:r>
            <a:r>
              <a:rPr kumimoji="1" lang="en-US" altLang="ja-JP" sz="3600" dirty="0" smtClean="0"/>
              <a:t>1</a:t>
            </a:r>
            <a:r>
              <a:rPr kumimoji="1" lang="ja-JP" altLang="en-US" sz="3600" dirty="0" smtClean="0"/>
              <a:t>列または</a:t>
            </a:r>
            <a:r>
              <a:rPr kumimoji="1" lang="en-US" altLang="ja-JP" sz="3600" dirty="0" smtClean="0"/>
              <a:t>2</a:t>
            </a:r>
            <a:r>
              <a:rPr kumimoji="1" lang="ja-JP" altLang="en-US" sz="3600" dirty="0" smtClean="0"/>
              <a:t>列での表示</a:t>
            </a:r>
            <a:endParaRPr kumimoji="1" lang="en-US" altLang="ja-JP" sz="3600" dirty="0" smtClean="0"/>
          </a:p>
          <a:p>
            <a:r>
              <a:rPr kumimoji="1" lang="ja-JP" altLang="en-US" sz="3600" dirty="0" smtClean="0"/>
              <a:t>・文字色の設定</a:t>
            </a:r>
            <a:endParaRPr kumimoji="1" lang="en-US" altLang="ja-JP" sz="3600" dirty="0" smtClean="0"/>
          </a:p>
          <a:p>
            <a:r>
              <a:rPr kumimoji="1" lang="ja-JP" altLang="en-US" sz="3600" dirty="0" smtClean="0"/>
              <a:t>・スクロール速度の設定</a:t>
            </a:r>
            <a:endParaRPr kumimoji="1" lang="en-US" altLang="ja-JP" sz="3600" dirty="0" smtClean="0"/>
          </a:p>
          <a:p>
            <a:endParaRPr kumimoji="1" lang="en-US" altLang="ja-JP" sz="3600" dirty="0"/>
          </a:p>
          <a:p>
            <a:r>
              <a:rPr kumimoji="1" lang="ja-JP" altLang="en-US" sz="3600" dirty="0" smtClean="0"/>
              <a:t>以上のことを行える掲示板を作成した</a:t>
            </a:r>
            <a:endParaRPr kumimoji="1" lang="en-US" altLang="ja-JP" sz="3600" dirty="0" smtClean="0"/>
          </a:p>
        </p:txBody>
      </p:sp>
    </p:spTree>
    <p:extLst>
      <p:ext uri="{BB962C8B-B14F-4D97-AF65-F5344CB8AC3E}">
        <p14:creationId xmlns:p14="http://schemas.microsoft.com/office/powerpoint/2010/main" val="375302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636813" y="767442"/>
            <a:ext cx="35922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600" dirty="0" smtClean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50" charset="-128"/>
              </a:rPr>
              <a:t>使用</a:t>
            </a:r>
            <a:r>
              <a:rPr kumimoji="1" lang="ja-JP" altLang="en-US" sz="6600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50" charset="-128"/>
              </a:rPr>
              <a:t>機器</a:t>
            </a:r>
            <a:endParaRPr kumimoji="1" lang="ja-JP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325926" y="1875438"/>
            <a:ext cx="865367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3200" dirty="0"/>
              <a:t>64x32 RGB LED Matrix - 3mm pitch</a:t>
            </a:r>
            <a:r>
              <a:rPr lang="ja-JP" altLang="en-US" sz="3200" dirty="0"/>
              <a:t>　</a:t>
            </a:r>
          </a:p>
          <a:p>
            <a:r>
              <a:rPr lang="en-US" altLang="ja-JP" sz="3200" dirty="0"/>
              <a:t>Raspberry Pi </a:t>
            </a:r>
            <a:r>
              <a:rPr lang="en-US" altLang="ja-JP" sz="3200"/>
              <a:t>3 </a:t>
            </a:r>
            <a:r>
              <a:rPr lang="en-US" altLang="ja-JP" sz="3200" smtClean="0"/>
              <a:t>Model+</a:t>
            </a:r>
            <a:endParaRPr lang="en-US" altLang="ja-JP" sz="3200" dirty="0" smtClean="0"/>
          </a:p>
          <a:p>
            <a:r>
              <a:rPr lang="en-US" altLang="ja-JP" sz="3200" dirty="0" smtClean="0"/>
              <a:t>Adafruit RGB Matrix Hat	</a:t>
            </a:r>
          </a:p>
          <a:p>
            <a:r>
              <a:rPr lang="en-US" altLang="ja-JP" sz="3200" dirty="0" smtClean="0"/>
              <a:t>4A</a:t>
            </a:r>
            <a:r>
              <a:rPr lang="ja-JP" altLang="en-US" sz="3200" dirty="0"/>
              <a:t>電源 </a:t>
            </a:r>
            <a:endParaRPr lang="en-US" altLang="ja-JP" sz="3200" dirty="0" smtClean="0"/>
          </a:p>
          <a:p>
            <a:r>
              <a:rPr lang="en-US" altLang="ja-JP" sz="3200" dirty="0" smtClean="0"/>
              <a:t>USB</a:t>
            </a:r>
            <a:r>
              <a:rPr lang="ja-JP" altLang="en-US" sz="3200" dirty="0" smtClean="0"/>
              <a:t>メモリ　　　　　　　　　　　　　　　</a:t>
            </a:r>
            <a:r>
              <a:rPr lang="ja-JP" altLang="en-US" sz="3200" dirty="0"/>
              <a:t>　</a:t>
            </a:r>
            <a:r>
              <a:rPr lang="ja-JP" altLang="en-US" sz="3200" dirty="0" smtClean="0"/>
              <a:t>　</a:t>
            </a:r>
            <a:endParaRPr lang="en-US" altLang="ja-JP" sz="3200" dirty="0" smtClean="0"/>
          </a:p>
        </p:txBody>
      </p:sp>
      <p:sp>
        <p:nvSpPr>
          <p:cNvPr id="4" name="正方形/長方形 3"/>
          <p:cNvSpPr/>
          <p:nvPr/>
        </p:nvSpPr>
        <p:spPr>
          <a:xfrm>
            <a:off x="9157962" y="1875438"/>
            <a:ext cx="117210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3200" dirty="0"/>
              <a:t>2</a:t>
            </a:r>
            <a:r>
              <a:rPr lang="ja-JP" altLang="en-US" sz="3200" dirty="0" smtClean="0"/>
              <a:t>個</a:t>
            </a:r>
            <a:endParaRPr lang="en-US" altLang="ja-JP" sz="3200" dirty="0" smtClean="0"/>
          </a:p>
          <a:p>
            <a:r>
              <a:rPr lang="en-US" altLang="ja-JP" sz="3200" dirty="0" smtClean="0"/>
              <a:t>1</a:t>
            </a:r>
            <a:r>
              <a:rPr lang="ja-JP" altLang="en-US" sz="3200" dirty="0" smtClean="0"/>
              <a:t>個</a:t>
            </a:r>
            <a:endParaRPr lang="en-US" altLang="ja-JP" sz="3200" dirty="0" smtClean="0"/>
          </a:p>
          <a:p>
            <a:r>
              <a:rPr lang="en-US" altLang="ja-JP" sz="3200" dirty="0" smtClean="0"/>
              <a:t>1</a:t>
            </a:r>
            <a:r>
              <a:rPr lang="ja-JP" altLang="en-US" sz="3200" dirty="0" smtClean="0"/>
              <a:t>個</a:t>
            </a:r>
            <a:endParaRPr lang="en-US" altLang="ja-JP" sz="3200" dirty="0" smtClean="0"/>
          </a:p>
          <a:p>
            <a:r>
              <a:rPr lang="en-US" altLang="ja-JP" sz="3200" dirty="0" smtClean="0"/>
              <a:t>1</a:t>
            </a:r>
            <a:r>
              <a:rPr lang="ja-JP" altLang="en-US" sz="3200" dirty="0" smtClean="0"/>
              <a:t>個</a:t>
            </a:r>
            <a:endParaRPr lang="en-US" altLang="ja-JP" sz="3200" dirty="0" smtClean="0"/>
          </a:p>
          <a:p>
            <a:r>
              <a:rPr lang="en-US" altLang="ja-JP" sz="3200" dirty="0" smtClean="0"/>
              <a:t>1</a:t>
            </a:r>
            <a:r>
              <a:rPr lang="ja-JP" altLang="en-US" sz="3200" dirty="0" smtClean="0"/>
              <a:t>個</a:t>
            </a:r>
            <a:endParaRPr lang="en-US" altLang="ja-JP" sz="3200" dirty="0" smtClean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276" y="4629202"/>
            <a:ext cx="1954718" cy="1464662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473" y="4631127"/>
            <a:ext cx="1952149" cy="1462737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256" y="4629202"/>
            <a:ext cx="1951541" cy="146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763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636813" y="767442"/>
            <a:ext cx="35922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600" noProof="0" dirty="0" smtClean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50" charset="-128"/>
              </a:rPr>
              <a:t>研究</a:t>
            </a:r>
            <a:r>
              <a:rPr kumimoji="1" lang="ja-JP" altLang="en-US" sz="6600" noProof="0" dirty="0">
                <a:solidFill>
                  <a:prstClr val="black"/>
                </a:solidFill>
                <a:latin typeface="Calibri" panose="020F0502020204030204"/>
                <a:ea typeface="ＭＳ Ｐゴシック" panose="020B0600070205080204" pitchFamily="50" charset="-128"/>
              </a:rPr>
              <a:t>内容</a:t>
            </a:r>
            <a:endParaRPr kumimoji="1" lang="ja-JP" altLang="en-US" sz="6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ＭＳ Ｐゴシック" panose="020B0600070205080204" pitchFamily="50" charset="-128"/>
              <a:cs typeface="+mn-cs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219199" y="1875439"/>
            <a:ext cx="1097279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4400" dirty="0"/>
              <a:t>文字</a:t>
            </a:r>
            <a:r>
              <a:rPr lang="ja-JP" altLang="en-US" sz="4400" dirty="0" smtClean="0"/>
              <a:t>の</a:t>
            </a:r>
            <a:r>
              <a:rPr lang="ja-JP" altLang="en-US" sz="4400" dirty="0"/>
              <a:t>表示</a:t>
            </a:r>
            <a:endParaRPr lang="en-US" altLang="ja-JP" sz="4400" dirty="0" smtClean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0568" y="2167826"/>
            <a:ext cx="5608588" cy="3322204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6119827" y="5490030"/>
            <a:ext cx="4470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3200" dirty="0" smtClean="0"/>
              <a:t>hzeller/</a:t>
            </a:r>
            <a:r>
              <a:rPr lang="en-US" altLang="ja-JP" sz="3200" dirty="0" err="1" smtClean="0"/>
              <a:t>rpi</a:t>
            </a:r>
            <a:r>
              <a:rPr lang="en-US" altLang="ja-JP" sz="3200" dirty="0" smtClean="0"/>
              <a:t>-</a:t>
            </a:r>
            <a:r>
              <a:rPr lang="en-US" altLang="ja-JP" sz="3200" dirty="0" err="1" smtClean="0"/>
              <a:t>rgb</a:t>
            </a:r>
            <a:r>
              <a:rPr lang="en-US" altLang="ja-JP" sz="3200" dirty="0" smtClean="0"/>
              <a:t>-led-matrix</a:t>
            </a:r>
            <a:endParaRPr kumimoji="1" lang="ja-JP" altLang="en-US" sz="32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379620" y="2736321"/>
            <a:ext cx="3882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/>
              <a:t>・</a:t>
            </a:r>
            <a:r>
              <a:rPr kumimoji="1" lang="ja-JP" altLang="en-US" sz="3600" dirty="0" smtClean="0"/>
              <a:t>日本語を表示するためライブラリを修正</a:t>
            </a:r>
            <a:endParaRPr kumimoji="1" lang="ja-JP" altLang="en-US" sz="36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379620" y="4582088"/>
            <a:ext cx="388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・日本語フォントの用意</a:t>
            </a:r>
            <a:endParaRPr kumimoji="1" lang="ja-JP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40563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932550" y="813610"/>
            <a:ext cx="1022660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4400" dirty="0" smtClean="0"/>
              <a:t>USB</a:t>
            </a:r>
            <a:r>
              <a:rPr lang="ja-JP" altLang="en-US" sz="4400" dirty="0" smtClean="0"/>
              <a:t>メモリからの読み込み</a:t>
            </a:r>
            <a:endParaRPr lang="en-US" altLang="ja-JP" sz="4400" dirty="0" smtClean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379620" y="1583051"/>
            <a:ext cx="9779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・</a:t>
            </a:r>
            <a:r>
              <a:rPr kumimoji="1" lang="en-US" altLang="ja-JP" sz="3600" dirty="0" smtClean="0"/>
              <a:t>Linux</a:t>
            </a:r>
            <a:r>
              <a:rPr kumimoji="1" lang="ja-JP" altLang="en-US" sz="3600" dirty="0" smtClean="0"/>
              <a:t>系の</a:t>
            </a:r>
            <a:r>
              <a:rPr kumimoji="1" lang="en-US" altLang="ja-JP" sz="3600" dirty="0" smtClean="0"/>
              <a:t>OS</a:t>
            </a:r>
            <a:r>
              <a:rPr kumimoji="1" lang="ja-JP" altLang="en-US" sz="3600" dirty="0" smtClean="0"/>
              <a:t>は</a:t>
            </a:r>
            <a:r>
              <a:rPr kumimoji="1" lang="en-US" altLang="ja-JP" sz="3600" dirty="0" smtClean="0"/>
              <a:t>/dev</a:t>
            </a:r>
            <a:r>
              <a:rPr kumimoji="1" lang="ja-JP" altLang="en-US" sz="3600" dirty="0" smtClean="0"/>
              <a:t>の中をチェックすることで</a:t>
            </a:r>
            <a:endParaRPr kumimoji="1" lang="en-US" altLang="ja-JP" sz="3600" dirty="0" smtClean="0"/>
          </a:p>
          <a:p>
            <a:r>
              <a:rPr kumimoji="1" lang="ja-JP" altLang="en-US" sz="3600" dirty="0" smtClean="0"/>
              <a:t>デバイスの接続情報が確認可能</a:t>
            </a:r>
            <a:endParaRPr kumimoji="1" lang="ja-JP" altLang="en-US" sz="3600" dirty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78" y="2783380"/>
            <a:ext cx="11235108" cy="620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1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932550" y="813610"/>
            <a:ext cx="1022660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4400" dirty="0"/>
              <a:t>表示</a:t>
            </a:r>
            <a:r>
              <a:rPr lang="ja-JP" altLang="en-US" sz="4400" dirty="0" smtClean="0"/>
              <a:t>までのプロセス</a:t>
            </a:r>
            <a:endParaRPr lang="en-US" altLang="ja-JP" sz="4400" dirty="0" smtClean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379620" y="1583051"/>
            <a:ext cx="9779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・プログラム本体は</a:t>
            </a:r>
            <a:r>
              <a:rPr kumimoji="1" lang="en-US" altLang="ja-JP" sz="3600" dirty="0" smtClean="0"/>
              <a:t>Python</a:t>
            </a:r>
            <a:r>
              <a:rPr kumimoji="1" lang="ja-JP" altLang="en-US" sz="3600" dirty="0" smtClean="0"/>
              <a:t>を使用</a:t>
            </a:r>
            <a:endParaRPr kumimoji="1" lang="en-US" altLang="ja-JP" sz="3600" dirty="0" smtClean="0"/>
          </a:p>
          <a:p>
            <a:r>
              <a:rPr kumimoji="1" lang="ja-JP" altLang="en-US" sz="3600" dirty="0" smtClean="0"/>
              <a:t>・掲示板の設定は</a:t>
            </a:r>
            <a:r>
              <a:rPr kumimoji="1" lang="en-US" altLang="ja-JP" sz="3600" dirty="0" smtClean="0"/>
              <a:t>Redis</a:t>
            </a:r>
            <a:r>
              <a:rPr kumimoji="1" lang="ja-JP" altLang="en-US" sz="3600" dirty="0" smtClean="0"/>
              <a:t>へ格納</a:t>
            </a:r>
            <a:endParaRPr kumimoji="1" lang="ja-JP" altLang="en-US" sz="36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8215" y="3776965"/>
            <a:ext cx="4286250" cy="1600200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501" y="3462485"/>
            <a:ext cx="3505689" cy="2229161"/>
          </a:xfrm>
          <a:prstGeom prst="rect">
            <a:avLst/>
          </a:prstGeom>
        </p:spPr>
      </p:pic>
      <p:sp>
        <p:nvSpPr>
          <p:cNvPr id="8" name="右矢印 7"/>
          <p:cNvSpPr/>
          <p:nvPr/>
        </p:nvSpPr>
        <p:spPr>
          <a:xfrm>
            <a:off x="4937759" y="4094927"/>
            <a:ext cx="1496291" cy="482138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右矢印 8"/>
          <p:cNvSpPr/>
          <p:nvPr/>
        </p:nvSpPr>
        <p:spPr>
          <a:xfrm rot="10800000">
            <a:off x="4937759" y="4581886"/>
            <a:ext cx="1496291" cy="482138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98" t="13773" r="17855" b="11162"/>
          <a:stretch/>
        </p:blipFill>
        <p:spPr>
          <a:xfrm>
            <a:off x="9556394" y="1284705"/>
            <a:ext cx="1478071" cy="1365338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976" y="1284705"/>
            <a:ext cx="1328727" cy="1365338"/>
          </a:xfrm>
          <a:prstGeom prst="rect">
            <a:avLst/>
          </a:prstGeom>
        </p:spPr>
      </p:pic>
      <p:sp>
        <p:nvSpPr>
          <p:cNvPr id="10" name="下矢印 9"/>
          <p:cNvSpPr/>
          <p:nvPr/>
        </p:nvSpPr>
        <p:spPr>
          <a:xfrm>
            <a:off x="8342335" y="2783740"/>
            <a:ext cx="273433" cy="8742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8766374" y="2908579"/>
            <a:ext cx="26019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 dirty="0" smtClean="0"/>
              <a:t>設定を書き込み</a:t>
            </a:r>
            <a:endParaRPr kumimoji="1" lang="ja-JP" altLang="en-US" sz="2800" b="1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4846870" y="3628441"/>
            <a:ext cx="1678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/>
              <a:t>変更を確認</a:t>
            </a:r>
            <a:endParaRPr kumimoji="1" lang="ja-JP" altLang="en-US" sz="2400" b="1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4937757" y="5064025"/>
            <a:ext cx="1678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dirty="0" smtClean="0"/>
              <a:t>設定を反映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22396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932550" y="813610"/>
            <a:ext cx="1022660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4400" dirty="0" smtClean="0"/>
              <a:t>スタンドの作成</a:t>
            </a:r>
            <a:endParaRPr lang="en-US" altLang="ja-JP" sz="4400" dirty="0" smtClean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379620" y="1583051"/>
            <a:ext cx="9779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・</a:t>
            </a:r>
            <a:r>
              <a:rPr kumimoji="1" lang="en-US" altLang="ja-JP" sz="3600" dirty="0" smtClean="0"/>
              <a:t>Auto</a:t>
            </a:r>
            <a:r>
              <a:rPr kumimoji="1" lang="en-US" altLang="ja-JP" sz="3600" dirty="0"/>
              <a:t>d</a:t>
            </a:r>
            <a:r>
              <a:rPr kumimoji="1" lang="en-US" altLang="ja-JP" sz="3600" dirty="0" smtClean="0"/>
              <a:t>esk</a:t>
            </a:r>
            <a:r>
              <a:rPr kumimoji="1" lang="ja-JP" altLang="en-US" sz="3600" dirty="0" smtClean="0"/>
              <a:t>の</a:t>
            </a:r>
            <a:r>
              <a:rPr kumimoji="1" lang="en-US" altLang="ja-JP" sz="3600" dirty="0" smtClean="0"/>
              <a:t>Fusion360</a:t>
            </a:r>
            <a:r>
              <a:rPr kumimoji="1" lang="ja-JP" altLang="en-US" sz="3600" dirty="0" smtClean="0"/>
              <a:t>を使用</a:t>
            </a:r>
            <a:endParaRPr kumimoji="1" lang="en-US" altLang="ja-JP" sz="3600" dirty="0" smtClean="0"/>
          </a:p>
          <a:p>
            <a:r>
              <a:rPr kumimoji="1" lang="ja-JP" altLang="en-US" sz="3600" dirty="0" smtClean="0"/>
              <a:t>・</a:t>
            </a:r>
            <a:r>
              <a:rPr kumimoji="1" lang="en-US" altLang="ja-JP" sz="3600" dirty="0" smtClean="0"/>
              <a:t>3D</a:t>
            </a:r>
            <a:r>
              <a:rPr kumimoji="1" lang="ja-JP" altLang="en-US" sz="3600" dirty="0" smtClean="0"/>
              <a:t>プリンタで印刷</a:t>
            </a:r>
            <a:endParaRPr kumimoji="1" lang="ja-JP" altLang="en-US" sz="3600" dirty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388" y="2493696"/>
            <a:ext cx="5247462" cy="3192162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6877984" y="5566588"/>
            <a:ext cx="40302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dirty="0" smtClean="0"/>
              <a:t>Fuision360 (CAD</a:t>
            </a:r>
            <a:r>
              <a:rPr kumimoji="1" lang="ja-JP" altLang="en-US" sz="3200" b="1" dirty="0" smtClean="0"/>
              <a:t>ソフト</a:t>
            </a:r>
            <a:r>
              <a:rPr kumimoji="1" lang="en-US" altLang="ja-JP" sz="3200" b="1" dirty="0" smtClean="0"/>
              <a:t>)</a:t>
            </a:r>
            <a:endParaRPr kumimoji="1" lang="ja-JP" altLang="en-US" sz="3200" b="1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148" y="2824125"/>
            <a:ext cx="3815644" cy="286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92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/>
        </p:nvSpPr>
        <p:spPr>
          <a:xfrm>
            <a:off x="932550" y="813610"/>
            <a:ext cx="1022660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4400" dirty="0" smtClean="0"/>
              <a:t>マスクの</a:t>
            </a:r>
            <a:r>
              <a:rPr lang="ja-JP" altLang="en-US" sz="4400" dirty="0"/>
              <a:t>作成</a:t>
            </a:r>
            <a:endParaRPr lang="en-US" altLang="ja-JP" sz="4400" dirty="0" smtClean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379620" y="1583051"/>
            <a:ext cx="9779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・</a:t>
            </a:r>
            <a:r>
              <a:rPr kumimoji="1" lang="en-US" altLang="ja-JP" sz="3600" dirty="0" smtClean="0"/>
              <a:t>600mm x 910mm</a:t>
            </a:r>
            <a:r>
              <a:rPr kumimoji="1" lang="ja-JP" altLang="en-US" sz="3600" dirty="0" smtClean="0"/>
              <a:t>のアクリル板をカット</a:t>
            </a:r>
            <a:endParaRPr kumimoji="1" lang="en-US" altLang="ja-JP" sz="3600" dirty="0"/>
          </a:p>
          <a:p>
            <a:r>
              <a:rPr kumimoji="1" lang="ja-JP" altLang="en-US" sz="3600" dirty="0" smtClean="0"/>
              <a:t>・</a:t>
            </a:r>
            <a:r>
              <a:rPr kumimoji="1" lang="en-US" altLang="ja-JP" sz="3600" dirty="0" smtClean="0"/>
              <a:t>3D</a:t>
            </a:r>
            <a:r>
              <a:rPr kumimoji="1" lang="ja-JP" altLang="en-US" sz="3600" dirty="0" smtClean="0"/>
              <a:t>プリンタで印刷したマウンターで固定</a:t>
            </a:r>
            <a:endParaRPr kumimoji="1" lang="en-US" altLang="ja-JP" sz="36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5" t="8230" r="1606" b="26420"/>
          <a:stretch/>
        </p:blipFill>
        <p:spPr>
          <a:xfrm>
            <a:off x="3390835" y="2991556"/>
            <a:ext cx="5757105" cy="303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81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レトロスペクト">
  <a:themeElements>
    <a:clrScheme name="Retrospec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891</TotalTime>
  <Words>284</Words>
  <Application>Microsoft Office PowerPoint</Application>
  <PresentationFormat>ワイド画面</PresentationFormat>
  <Paragraphs>70</Paragraphs>
  <Slides>16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1" baseType="lpstr">
      <vt:lpstr>ＭＳ Ｐゴシック</vt:lpstr>
      <vt:lpstr>游ゴシック</vt:lpstr>
      <vt:lpstr>Calibri</vt:lpstr>
      <vt:lpstr>Calibri Light</vt:lpstr>
      <vt:lpstr>レトロスペクト</vt:lpstr>
      <vt:lpstr>課題研究最終発表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埼玉県教育委員会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課題研究最終発表</dc:title>
  <dc:creator>埼玉県教育委員会</dc:creator>
  <cp:lastModifiedBy>埼玉県教育委員会</cp:lastModifiedBy>
  <cp:revision>84</cp:revision>
  <dcterms:created xsi:type="dcterms:W3CDTF">2018-10-18T03:00:42Z</dcterms:created>
  <dcterms:modified xsi:type="dcterms:W3CDTF">2019-01-24T04:47:26Z</dcterms:modified>
</cp:coreProperties>
</file>

<file path=docProps/thumbnail.jpeg>
</file>